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61" r:id="rId3"/>
    <p:sldId id="269" r:id="rId4"/>
    <p:sldId id="270" r:id="rId5"/>
    <p:sldId id="271" r:id="rId6"/>
    <p:sldId id="273" r:id="rId7"/>
    <p:sldId id="274" r:id="rId8"/>
    <p:sldId id="27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847"/>
    <p:restoredTop sz="95680"/>
  </p:normalViewPr>
  <p:slideViewPr>
    <p:cSldViewPr snapToGrid="0" snapToObjects="1">
      <p:cViewPr varScale="1">
        <p:scale>
          <a:sx n="97" d="100"/>
          <a:sy n="97" d="100"/>
        </p:scale>
        <p:origin x="2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D25DAA-FE6D-B441-BA06-94C3BFBC6F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A5FEAB-7BFF-D140-86B7-FE7402D34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411345-C4CC-D247-B02F-23D8C0E60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858A6-70B4-C54A-9769-23C2E9731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BBF29B-EDE7-364F-AD75-6B7309449EFA}" type="datetimeFigureOut">
              <a:rPr lang="en-US" smtClean="0"/>
              <a:pPr/>
              <a:t>4/21/22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486F8-7487-AA49-AB92-FF296CC5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4C7A9A-C058-F84A-B537-A9511524CA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42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4E22-2AE8-0B4E-9291-FA05488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21D1D-0B7E-1641-B677-CFCBA5AA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52501-1456-E44F-A361-2FBBE7729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9F596-DCFA-914F-8C6B-78BD8BD9F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5438-E18E-3F44-AFE6-4A4222CE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F2737-14A5-0A4F-80EA-5E590867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30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B42C-430D-964F-9889-BA043CE8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6FC3C7-B745-E746-855C-58206CC94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08A9E-CDE1-7C4D-89EF-78A30E9A2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41720-60DF-9C42-A7D0-AE75C066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71285-0F2F-734C-843F-9CFC15F4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D90D1-8AF5-2446-82CA-81808750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13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0F06E-707B-B54E-BAF5-6D1BCD32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15FA50-9C0D-9E42-800F-E34B17BB4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4FE25-119F-884D-839F-429BC68E2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13490-8770-8F40-90DB-6F071ECBF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04E73-37EC-DA43-9A1A-84A29817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11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7D2EAB-98D0-5545-82BC-EC07E228E2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E3364-943D-5C4E-945A-1F88BCA90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3178-8FD5-A14C-9934-13DD1B2F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23B80-88CF-8B4F-8CB2-62D21C556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194CF-6DDF-C94E-94D8-2D373D7B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96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215A38-CC50-E54B-92E0-F9B45E6A82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01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2C7D1-8BD8-E140-8226-E6C7003CDE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9763" y="2725219"/>
            <a:ext cx="6472473" cy="140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42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895B69-1B32-C145-8F76-E118D728DF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3981A5-AA2D-6643-86F5-61A0BC4F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98307"/>
            <a:ext cx="9053295" cy="24641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F8B97-EBE0-014F-B2C4-76AD9594D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05329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C1FBD-B84A-B94D-9C08-A9D4A0EB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01883-6DE2-A542-BBB9-812F5DCD6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0A245-13EA-5642-A8DE-4D607ED8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65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C46BF3-4A39-4441-9436-915750971F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C76814-147A-DD49-86C8-B82A2E4AE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448" y="442762"/>
            <a:ext cx="8668352" cy="96252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EEF1D-6F1C-C645-8D01-29BAEE3DD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DA39A-CF54-614B-9C15-A27A6871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9769B-E517-DB41-AC4E-08C1816F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308E1B-50D3-EF4D-B65F-FFA05398E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Acumin Pro" panose="020B0504020202020204" pitchFamily="34" charset="77"/>
              </a:defRPr>
            </a:lvl1pPr>
            <a:lvl2pPr>
              <a:defRPr>
                <a:latin typeface="Acumin Pro" panose="020B0504020202020204" pitchFamily="34" charset="77"/>
              </a:defRPr>
            </a:lvl2pPr>
            <a:lvl3pPr>
              <a:defRPr>
                <a:latin typeface="Acumin Pro" panose="020B0504020202020204" pitchFamily="34" charset="77"/>
              </a:defRPr>
            </a:lvl3pPr>
            <a:lvl4pPr>
              <a:defRPr>
                <a:latin typeface="Acumin Pro" panose="020B0504020202020204" pitchFamily="34" charset="77"/>
              </a:defRPr>
            </a:lvl4pPr>
            <a:lvl5pPr>
              <a:defRPr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237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C46BF3-4A39-4441-9436-915750971F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C76814-147A-DD49-86C8-B82A2E4AE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448" y="442762"/>
            <a:ext cx="8668352" cy="96252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EEF1D-6F1C-C645-8D01-29BAEE3DD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DA39A-CF54-614B-9C15-A27A6871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9769B-E517-DB41-AC4E-08C1816F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B9BAD8-F303-5141-A20F-0CC124486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D46C4CF-4717-6C4C-A144-D04328776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983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AF3E73-EBAA-B24D-B215-676B7049FE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22AC6D-B07D-6947-B540-0A45EA69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randon Grotesque Light" panose="020B0303020203060202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7A777-127B-3349-9110-77DB8B671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10518"/>
          </a:xfrm>
        </p:spPr>
        <p:txBody>
          <a:bodyPr/>
          <a:lstStyle>
            <a:lvl1pPr>
              <a:defRPr>
                <a:latin typeface="Acumin Pro" panose="020B0504020202020204" pitchFamily="34" charset="77"/>
              </a:defRPr>
            </a:lvl1pPr>
            <a:lvl2pPr>
              <a:defRPr>
                <a:latin typeface="Acumin Pro" panose="020B0504020202020204" pitchFamily="34" charset="77"/>
              </a:defRPr>
            </a:lvl2pPr>
            <a:lvl3pPr>
              <a:defRPr>
                <a:latin typeface="Acumin Pro" panose="020B0504020202020204" pitchFamily="34" charset="77"/>
              </a:defRPr>
            </a:lvl3pPr>
            <a:lvl4pPr>
              <a:defRPr>
                <a:latin typeface="Acumin Pro" panose="020B0504020202020204" pitchFamily="34" charset="77"/>
              </a:defRPr>
            </a:lvl4pPr>
            <a:lvl5pPr>
              <a:defRPr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E6A18-CC8C-E04D-97F9-CF31248B8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579C0-D4BA-7542-8197-F1E88283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2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AC6D-B07D-6947-B540-0A45EA69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randon Grotesque Light" panose="020B0303020203060202" pitchFamily="34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7A777-127B-3349-9110-77DB8B671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cumin Pro" panose="020B0504020202020204" pitchFamily="34" charset="77"/>
              </a:defRPr>
            </a:lvl1pPr>
            <a:lvl2pPr>
              <a:defRPr>
                <a:latin typeface="Acumin Pro" panose="020B0504020202020204" pitchFamily="34" charset="77"/>
              </a:defRPr>
            </a:lvl2pPr>
            <a:lvl3pPr>
              <a:defRPr>
                <a:latin typeface="Acumin Pro" panose="020B0504020202020204" pitchFamily="34" charset="77"/>
              </a:defRPr>
            </a:lvl3pPr>
            <a:lvl4pPr>
              <a:defRPr>
                <a:latin typeface="Acumin Pro" panose="020B0504020202020204" pitchFamily="34" charset="77"/>
              </a:defRPr>
            </a:lvl4pPr>
            <a:lvl5pPr>
              <a:defRPr>
                <a:latin typeface="Acumin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E6A18-CC8C-E04D-97F9-CF31248B8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1898E-0DAB-D04B-BCBC-8590B1232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579C0-D4BA-7542-8197-F1E88283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BA6BE-687A-EB4D-8374-9948F627B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9321D-1125-3B4B-8737-13B8A27DB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DBD87-2A5A-8D4B-AE37-9D8DD72A6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8428F-3FAF-E049-BEDA-96E1F718E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7B3A0-D7F7-5849-89DA-311F7480E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F571C-9F0B-CC45-AD0E-A6E8E2051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280BC-4B1A-E743-AA05-7BCBA871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8812F-AA20-4D4F-A17F-B0A24039A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D7184B-602A-F044-8209-E2C0417F4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12900-FB45-2048-ACB4-313A3DD0E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A13EE-828E-DB41-93E9-1379D7D9A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91107B-22B0-F74D-A891-5CD4AA6A7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0CB49-2144-FB4A-BB72-FE78D105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1CA1AC-234C-D045-BE71-99E498B5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25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AB4492-BF3C-A541-8C57-14DBE1D9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BF29B-EDE7-364F-AD75-6B7309449EFA}" type="datetimeFigureOut">
              <a:rPr lang="en-US" smtClean="0"/>
              <a:t>4/21/22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696042-7860-3A4A-AA69-062F71447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48C66-E550-2C4D-B18B-27BA8947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0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914DC-B832-1C49-97B1-28299AC0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1B600-58A7-7F41-B7F8-155765F0F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38016-7B54-3348-828E-EED936C3D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BF29B-EDE7-364F-AD75-6B7309449EFA}" type="datetimeFigureOut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33C77-D5AA-F84B-A2F2-BE6FE92C5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57CB7-CCD8-194A-8287-3CD26EF5C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C7A9A-C058-F84A-B537-A9511524C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9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63" r:id="rId4"/>
    <p:sldLayoutId id="2147483664" r:id="rId5"/>
    <p:sldLayoutId id="2147483650" r:id="rId6"/>
    <p:sldLayoutId id="2147483652" r:id="rId7"/>
    <p:sldLayoutId id="2147483653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randon Grotesque Light" panose="020B0303020203060202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434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893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B0DA-A77D-5F46-AE6D-7597CCC9A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Mars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428BA-84E8-774E-BD54-3FC0E2FB6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 382 - Spring 2022</a:t>
            </a:r>
          </a:p>
          <a:p>
            <a:r>
              <a:rPr lang="en-US" dirty="0"/>
              <a:t>Alyson Mosely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81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C31F-B3EA-5E48-AB33-E3162FFE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5F7E-AFBB-9147-9501-04981E74D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Arcade game with a space theme</a:t>
            </a:r>
          </a:p>
          <a:p>
            <a:r>
              <a:rPr lang="en-US" dirty="0"/>
              <a:t>Player icon is a rocket ship</a:t>
            </a:r>
          </a:p>
          <a:p>
            <a:r>
              <a:rPr lang="en-US" dirty="0"/>
              <a:t>Player must dodge and destroy alien spaceships</a:t>
            </a:r>
          </a:p>
          <a:p>
            <a:r>
              <a:rPr lang="en-US" dirty="0"/>
              <a:t>Player can fire bullets at enemy ships to gain points</a:t>
            </a:r>
          </a:p>
          <a:p>
            <a:r>
              <a:rPr lang="en-US" dirty="0"/>
              <a:t>Player is issued three lives every game</a:t>
            </a:r>
          </a:p>
          <a:p>
            <a:r>
              <a:rPr lang="en-US" dirty="0"/>
              <a:t>Difficulty increases after player obtains 10, 25, or 50 points</a:t>
            </a:r>
          </a:p>
        </p:txBody>
      </p:sp>
    </p:spTree>
    <p:extLst>
      <p:ext uri="{BB962C8B-B14F-4D97-AF65-F5344CB8AC3E}">
        <p14:creationId xmlns:p14="http://schemas.microsoft.com/office/powerpoint/2010/main" val="797703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C31F-B3EA-5E48-AB33-E3162FFE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Created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65F7E-AFBB-9147-9501-04981E74D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Followed Matt Heaney Apps on YouTube</a:t>
            </a:r>
          </a:p>
          <a:p>
            <a:r>
              <a:rPr lang="en-US" dirty="0"/>
              <a:t>Downloaded the main font from </a:t>
            </a:r>
            <a:r>
              <a:rPr lang="en-US" dirty="0" err="1"/>
              <a:t>DaFont.com</a:t>
            </a:r>
            <a:endParaRPr lang="en-US" dirty="0"/>
          </a:p>
          <a:p>
            <a:r>
              <a:rPr lang="en-US" dirty="0"/>
              <a:t>Created the assets in </a:t>
            </a:r>
            <a:r>
              <a:rPr lang="en-US" dirty="0" err="1"/>
              <a:t>ProCreate</a:t>
            </a:r>
            <a:endParaRPr lang="en-US" dirty="0"/>
          </a:p>
          <a:p>
            <a:r>
              <a:rPr lang="en-US" dirty="0"/>
              <a:t>Purchased a sound package from Audio Jungle</a:t>
            </a:r>
          </a:p>
        </p:txBody>
      </p:sp>
    </p:spTree>
    <p:extLst>
      <p:ext uri="{BB962C8B-B14F-4D97-AF65-F5344CB8AC3E}">
        <p14:creationId xmlns:p14="http://schemas.microsoft.com/office/powerpoint/2010/main" val="219841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9605-3789-C542-AF48-8CE25AEB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0400C-9136-4840-8CDE-6A8E19BB52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Lives has decremented because an enemy got past player</a:t>
            </a:r>
          </a:p>
          <a:p>
            <a:r>
              <a:rPr lang="en-US" dirty="0"/>
              <a:t>Score is zero since we have not fired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8C2431-6F4C-8A4C-AAAC-275F7E8172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756" t="11685" r="30401" b="9630"/>
          <a:stretch/>
        </p:blipFill>
        <p:spPr>
          <a:xfrm>
            <a:off x="6536266" y="268571"/>
            <a:ext cx="4817534" cy="62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53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9605-3789-C542-AF48-8CE25AEB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Hit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0400C-9136-4840-8CDE-6A8E19BB52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When an enemy ship hits the player, an explosion occurs</a:t>
            </a:r>
          </a:p>
          <a:p>
            <a:r>
              <a:rPr lang="en-US" dirty="0"/>
              <a:t>This cues game over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CA3E1F-7B7B-3548-B87E-5CFAECC0C6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8FABEBC-18A8-A844-A22C-0D9D4C5ABA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63" t="12459" r="30228" b="9893"/>
          <a:stretch/>
        </p:blipFill>
        <p:spPr>
          <a:xfrm>
            <a:off x="6527800" y="365124"/>
            <a:ext cx="4902200" cy="627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80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9605-3789-C542-AF48-8CE25AEB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0400C-9136-4840-8CDE-6A8E19BB52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Game over screen displays</a:t>
            </a:r>
          </a:p>
          <a:p>
            <a:pPr lvl="1"/>
            <a:r>
              <a:rPr lang="en-US" dirty="0"/>
              <a:t>Current score</a:t>
            </a:r>
          </a:p>
          <a:p>
            <a:pPr lvl="1"/>
            <a:r>
              <a:rPr lang="en-US" dirty="0"/>
              <a:t>Users highest score on that device</a:t>
            </a:r>
          </a:p>
          <a:p>
            <a:pPr lvl="1"/>
            <a:r>
              <a:rPr lang="en-US" dirty="0"/>
              <a:t>A restart button</a:t>
            </a:r>
          </a:p>
        </p:txBody>
      </p:sp>
      <p:pic>
        <p:nvPicPr>
          <p:cNvPr id="13" name="Content Placeholder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EAE5FB-E300-4243-9090-7307608A5E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1863" t="11648" r="30613" b="10361"/>
          <a:stretch/>
        </p:blipFill>
        <p:spPr>
          <a:xfrm>
            <a:off x="6773332" y="265043"/>
            <a:ext cx="4703051" cy="6109253"/>
          </a:xfrm>
        </p:spPr>
      </p:pic>
    </p:spTree>
    <p:extLst>
      <p:ext uri="{BB962C8B-B14F-4D97-AF65-F5344CB8AC3E}">
        <p14:creationId xmlns:p14="http://schemas.microsoft.com/office/powerpoint/2010/main" val="28928767"/>
      </p:ext>
    </p:extLst>
  </p:cSld>
  <p:clrMapOvr>
    <a:masterClrMapping/>
  </p:clrMapOvr>
</p:sld>
</file>

<file path=ppt/theme/theme1.xml><?xml version="1.0" encoding="utf-8"?>
<a:theme xmlns:a="http://schemas.openxmlformats.org/drawingml/2006/main" name="Athens - Tit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hensTempTemp" id="{0522E694-A942-EA4A-9A0C-6080C5A0BC03}" vid="{DEDBA5E1-CD10-FB4D-898D-07F29F30B691}"/>
    </a:ext>
  </a:extLst>
</a:theme>
</file>

<file path=ppt/theme/theme2.xml><?xml version="1.0" encoding="utf-8"?>
<a:theme xmlns:a="http://schemas.openxmlformats.org/drawingml/2006/main" name="Athens - 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hensTempTemp" id="{0522E694-A942-EA4A-9A0C-6080C5A0BC03}" vid="{E1840139-0311-6F48-9A52-6DD438A630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Athens - Titles</Template>
  <TotalTime>139</TotalTime>
  <Words>141</Words>
  <Application>Microsoft Macintosh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Acumin Pro</vt:lpstr>
      <vt:lpstr>Arial</vt:lpstr>
      <vt:lpstr>Brandon Grotesque Light</vt:lpstr>
      <vt:lpstr>Calibri</vt:lpstr>
      <vt:lpstr>Athens - Titles</vt:lpstr>
      <vt:lpstr>Athens - General</vt:lpstr>
      <vt:lpstr>PowerPoint Presentation</vt:lpstr>
      <vt:lpstr>Mars Attacks</vt:lpstr>
      <vt:lpstr>Overview</vt:lpstr>
      <vt:lpstr>How I Created It</vt:lpstr>
      <vt:lpstr>Game Scene</vt:lpstr>
      <vt:lpstr>Critical Hit</vt:lpstr>
      <vt:lpstr>Game Over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Alyson Mosely</dc:creator>
  <cp:lastModifiedBy>Alyson Mosely</cp:lastModifiedBy>
  <cp:revision>5</cp:revision>
  <dcterms:created xsi:type="dcterms:W3CDTF">2022-04-21T16:10:51Z</dcterms:created>
  <dcterms:modified xsi:type="dcterms:W3CDTF">2022-04-21T20:34:13Z</dcterms:modified>
</cp:coreProperties>
</file>